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F59E247-3744-464B-ACD5-7D499B6E3112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09E91C0-6AFE-46B1-A47F-4735F03BB3D8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6022904"/>
          </a:xfrm>
        </p:spPr>
        <p:txBody>
          <a:bodyPr/>
          <a:lstStyle/>
          <a:p>
            <a:endParaRPr lang="da-DK" dirty="0" smtClean="0"/>
          </a:p>
          <a:p>
            <a:endParaRPr lang="da-DK" dirty="0"/>
          </a:p>
          <a:p>
            <a:pPr marL="68580" indent="0" algn="ctr">
              <a:buNone/>
            </a:pPr>
            <a:r>
              <a:rPr lang="da-DK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”The situation”</a:t>
            </a:r>
          </a:p>
          <a:p>
            <a:pPr marL="68580" indent="0" algn="ctr">
              <a:buNone/>
            </a:pPr>
            <a:endParaRPr lang="da-DK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" indent="0" algn="ctr">
              <a:buNone/>
            </a:pPr>
            <a:r>
              <a:rPr lang="da-DK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DENMARK</a:t>
            </a:r>
            <a:endParaRPr lang="da-DK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3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722049"/>
          </a:xfrm>
        </p:spPr>
        <p:txBody>
          <a:bodyPr/>
          <a:lstStyle/>
          <a:p>
            <a:pPr algn="ctr"/>
            <a:r>
              <a:rPr lang="da-DK" dirty="0" err="1" smtClean="0"/>
              <a:t>Asylum</a:t>
            </a:r>
            <a:r>
              <a:rPr lang="da-DK" dirty="0" smtClean="0"/>
              <a:t> </a:t>
            </a:r>
            <a:r>
              <a:rPr lang="da-DK" dirty="0" err="1" smtClean="0"/>
              <a:t>seekers</a:t>
            </a:r>
            <a:r>
              <a:rPr lang="da-DK" dirty="0" smtClean="0"/>
              <a:t> 2013-2016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2013:	  	7.557</a:t>
            </a:r>
          </a:p>
          <a:p>
            <a:endParaRPr lang="da-DK" dirty="0"/>
          </a:p>
          <a:p>
            <a:r>
              <a:rPr lang="da-DK" dirty="0" smtClean="0"/>
              <a:t>2014:		14.792</a:t>
            </a:r>
          </a:p>
          <a:p>
            <a:endParaRPr lang="da-DK" dirty="0"/>
          </a:p>
          <a:p>
            <a:r>
              <a:rPr lang="da-DK" dirty="0" smtClean="0"/>
              <a:t>2015: 	21.316 		646 </a:t>
            </a:r>
            <a:r>
              <a:rPr lang="da-DK" dirty="0" err="1" smtClean="0"/>
              <a:t>denied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2016:</a:t>
            </a:r>
            <a:r>
              <a:rPr lang="da-DK" dirty="0"/>
              <a:t>	</a:t>
            </a:r>
            <a:r>
              <a:rPr lang="da-DK" dirty="0" smtClean="0"/>
              <a:t>   	5.976		434 </a:t>
            </a:r>
            <a:r>
              <a:rPr lang="da-DK" dirty="0" err="1" smtClean="0"/>
              <a:t>denied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421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315200" cy="794057"/>
          </a:xfrm>
        </p:spPr>
        <p:txBody>
          <a:bodyPr/>
          <a:lstStyle/>
          <a:p>
            <a:pPr algn="ctr"/>
            <a:r>
              <a:rPr lang="da-DK" dirty="0" err="1" smtClean="0"/>
              <a:t>Numbers</a:t>
            </a:r>
            <a:r>
              <a:rPr lang="da-DK" dirty="0" smtClean="0"/>
              <a:t> per </a:t>
            </a:r>
            <a:r>
              <a:rPr lang="da-DK" dirty="0" err="1" smtClean="0"/>
              <a:t>week</a:t>
            </a:r>
            <a:r>
              <a:rPr lang="da-DK" dirty="0" smtClean="0"/>
              <a:t> in Denmark</a:t>
            </a:r>
            <a:endParaRPr lang="da-DK" dirty="0"/>
          </a:p>
        </p:txBody>
      </p:sp>
      <p:pic>
        <p:nvPicPr>
          <p:cNvPr id="4" name="Picture 2" descr="C:\Users\Mette\Documents\Mettes\EU projekter\Erasmus+\dk-reg-asylans-uge-32-2016-cro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894855" cy="4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6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15200" cy="853988"/>
          </a:xfrm>
        </p:spPr>
        <p:txBody>
          <a:bodyPr/>
          <a:lstStyle/>
          <a:p>
            <a:pPr algn="ctr"/>
            <a:r>
              <a:rPr lang="da-DK" dirty="0" smtClean="0"/>
              <a:t>Family </a:t>
            </a:r>
            <a:r>
              <a:rPr lang="da-DK" dirty="0" err="1" smtClean="0"/>
              <a:t>reunification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2013:	 7.215</a:t>
            </a:r>
          </a:p>
          <a:p>
            <a:endParaRPr lang="da-DK" dirty="0"/>
          </a:p>
          <a:p>
            <a:r>
              <a:rPr lang="da-DK" dirty="0" smtClean="0"/>
              <a:t>2014:	12.307</a:t>
            </a:r>
          </a:p>
          <a:p>
            <a:endParaRPr lang="da-DK" dirty="0"/>
          </a:p>
          <a:p>
            <a:r>
              <a:rPr lang="da-DK" dirty="0" smtClean="0"/>
              <a:t>2015:	16.017</a:t>
            </a:r>
          </a:p>
          <a:p>
            <a:endParaRPr lang="da-DK" dirty="0"/>
          </a:p>
          <a:p>
            <a:r>
              <a:rPr lang="da-DK" dirty="0" smtClean="0"/>
              <a:t>2016:	 8.094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3715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152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err="1" smtClean="0"/>
              <a:t>Where</a:t>
            </a:r>
            <a:r>
              <a:rPr lang="da-DK" dirty="0" smtClean="0"/>
              <a:t> do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come</a:t>
            </a:r>
            <a:r>
              <a:rPr lang="da-DK" dirty="0" smtClean="0"/>
              <a:t> from?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Top 5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039610"/>
              </p:ext>
            </p:extLst>
          </p:nvPr>
        </p:nvGraphicFramePr>
        <p:xfrm>
          <a:off x="323528" y="2708920"/>
          <a:ext cx="871296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068415"/>
                <a:gridCol w="2288069"/>
                <a:gridCol w="2178242"/>
              </a:tblGrid>
              <a:tr h="2736304">
                <a:tc>
                  <a:txBody>
                    <a:bodyPr/>
                    <a:lstStyle/>
                    <a:p>
                      <a:r>
                        <a:rPr lang="da-DK" u="sng" dirty="0" smtClean="0"/>
                        <a:t>2013</a:t>
                      </a:r>
                    </a:p>
                    <a:p>
                      <a:endParaRPr lang="da-DK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Syria</a:t>
                      </a:r>
                      <a:r>
                        <a:rPr lang="da-DK" sz="1600" dirty="0" smtClean="0"/>
                        <a:t> 2.010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Russia</a:t>
                      </a:r>
                      <a:r>
                        <a:rPr lang="da-DK" sz="1600" dirty="0" smtClean="0"/>
                        <a:t> 982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Somalia 965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Serbia</a:t>
                      </a:r>
                      <a:r>
                        <a:rPr lang="da-DK" sz="1600" dirty="0" smtClean="0"/>
                        <a:t> 466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Afghanistan 426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u="sng" dirty="0" smtClean="0"/>
                        <a:t>2014</a:t>
                      </a:r>
                    </a:p>
                    <a:p>
                      <a:endParaRPr lang="da-DK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Syria</a:t>
                      </a:r>
                      <a:r>
                        <a:rPr lang="da-DK" sz="1600" dirty="0" smtClean="0"/>
                        <a:t> 7.210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Eritrea 2.275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Stateless</a:t>
                      </a:r>
                      <a:r>
                        <a:rPr lang="da-DK" sz="1600" dirty="0" smtClean="0"/>
                        <a:t> 1.140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Somalia 700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Russia</a:t>
                      </a:r>
                      <a:r>
                        <a:rPr lang="da-DK" sz="1600" dirty="0" smtClean="0"/>
                        <a:t> 520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u="sng" dirty="0" smtClean="0"/>
                        <a:t>2015</a:t>
                      </a:r>
                    </a:p>
                    <a:p>
                      <a:endParaRPr lang="da-DK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Syria</a:t>
                      </a:r>
                      <a:r>
                        <a:rPr lang="da-DK" sz="1600" dirty="0" smtClean="0"/>
                        <a:t> 8.608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Iran 2.787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Afghanistan</a:t>
                      </a:r>
                      <a:r>
                        <a:rPr lang="da-DK" sz="1600" baseline="0" dirty="0" smtClean="0"/>
                        <a:t> 2.331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baseline="0" dirty="0" smtClean="0"/>
                        <a:t>Eritrea 1.740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baseline="0" dirty="0" err="1" smtClean="0"/>
                        <a:t>Stateless</a:t>
                      </a:r>
                      <a:r>
                        <a:rPr lang="da-DK" sz="1600" baseline="0" dirty="0" smtClean="0"/>
                        <a:t> 1.734</a:t>
                      </a: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u="sng" dirty="0" smtClean="0"/>
                        <a:t>2016</a:t>
                      </a:r>
                    </a:p>
                    <a:p>
                      <a:endParaRPr lang="da-DK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Syria</a:t>
                      </a:r>
                      <a:r>
                        <a:rPr lang="da-DK" sz="1600" dirty="0" smtClean="0"/>
                        <a:t> 20%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Afghanistan 19%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err="1" smtClean="0"/>
                        <a:t>Stateless</a:t>
                      </a:r>
                      <a:r>
                        <a:rPr lang="da-DK" sz="1600" dirty="0" smtClean="0"/>
                        <a:t> 8%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Irak 7%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da-DK" sz="1600" dirty="0" smtClean="0"/>
                        <a:t>Marokko 5%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da-DK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8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">
  <a:themeElements>
    <a:clrScheme name="Perspektiv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190</TotalTime>
  <Words>74</Words>
  <Application>Microsoft Office PowerPoint</Application>
  <PresentationFormat>Skærmshow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Perspektiv</vt:lpstr>
      <vt:lpstr>PowerPoint-præsentation</vt:lpstr>
      <vt:lpstr>Asylum seekers 2013-2016</vt:lpstr>
      <vt:lpstr>Numbers per week in Denmark</vt:lpstr>
      <vt:lpstr>Family reunification</vt:lpstr>
      <vt:lpstr>Where do they come from?  Top 5</vt:lpstr>
    </vt:vector>
  </TitlesOfParts>
  <Company>Holbaek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Pia Ludvigsen</dc:creator>
  <cp:lastModifiedBy>Mette</cp:lastModifiedBy>
  <cp:revision>9</cp:revision>
  <dcterms:created xsi:type="dcterms:W3CDTF">2017-02-01T06:36:08Z</dcterms:created>
  <dcterms:modified xsi:type="dcterms:W3CDTF">2017-02-05T12:48:01Z</dcterms:modified>
</cp:coreProperties>
</file>